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314" r:id="rId4"/>
    <p:sldId id="1327" r:id="rId5"/>
    <p:sldId id="1366" r:id="rId6"/>
    <p:sldId id="1367" r:id="rId7"/>
    <p:sldId id="1368" r:id="rId8"/>
    <p:sldId id="1369" r:id="rId9"/>
    <p:sldId id="1370" r:id="rId10"/>
    <p:sldId id="1371" r:id="rId11"/>
    <p:sldId id="1372" r:id="rId12"/>
    <p:sldId id="1373" r:id="rId13"/>
    <p:sldId id="1374" r:id="rId14"/>
    <p:sldId id="1375" r:id="rId15"/>
    <p:sldId id="1376" r:id="rId16"/>
    <p:sldId id="1377" r:id="rId17"/>
    <p:sldId id="1378" r:id="rId18"/>
    <p:sldId id="1379" r:id="rId19"/>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36F3C-1C2D-4FED-A3E7-E61DE2AF475B}" v="177" dt="2021-10-30T17:41:09.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80" d="100"/>
          <a:sy n="80" d="100"/>
        </p:scale>
        <p:origin x="62"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92236F3C-1C2D-4FED-A3E7-E61DE2AF475B}"/>
    <pc:docChg chg="undo redo custSel addSld delSld modSld">
      <pc:chgData name="Ed Godfrey" userId="61aa7c48ee0e3db0" providerId="LiveId" clId="{92236F3C-1C2D-4FED-A3E7-E61DE2AF475B}" dt="2021-10-30T17:41:15.272" v="565" actId="47"/>
      <pc:docMkLst>
        <pc:docMk/>
      </pc:docMkLst>
      <pc:sldChg chg="modSp mod">
        <pc:chgData name="Ed Godfrey" userId="61aa7c48ee0e3db0" providerId="LiveId" clId="{92236F3C-1C2D-4FED-A3E7-E61DE2AF475B}" dt="2021-10-30T17:16:34.613" v="77" actId="313"/>
        <pc:sldMkLst>
          <pc:docMk/>
          <pc:sldMk cId="1259847495" sldId="963"/>
        </pc:sldMkLst>
        <pc:spChg chg="mod">
          <ac:chgData name="Ed Godfrey" userId="61aa7c48ee0e3db0" providerId="LiveId" clId="{92236F3C-1C2D-4FED-A3E7-E61DE2AF475B}" dt="2021-10-30T17:16:34.613" v="77" actId="313"/>
          <ac:spMkLst>
            <pc:docMk/>
            <pc:sldMk cId="1259847495" sldId="963"/>
            <ac:spMk id="2" creationId="{F08A2007-B9E6-48A8-9E5E-C98EDFD53C8F}"/>
          </ac:spMkLst>
        </pc:spChg>
        <pc:spChg chg="mod">
          <ac:chgData name="Ed Godfrey" userId="61aa7c48ee0e3db0" providerId="LiveId" clId="{92236F3C-1C2D-4FED-A3E7-E61DE2AF475B}" dt="2021-10-30T17:16:19.056" v="70" actId="207"/>
          <ac:spMkLst>
            <pc:docMk/>
            <pc:sldMk cId="1259847495" sldId="963"/>
            <ac:spMk id="3" creationId="{F6C638D0-C884-48CF-BE26-27EEF100FAF2}"/>
          </ac:spMkLst>
        </pc:spChg>
      </pc:sldChg>
      <pc:sldChg chg="addSp delSp modSp mod">
        <pc:chgData name="Ed Godfrey" userId="61aa7c48ee0e3db0" providerId="LiveId" clId="{92236F3C-1C2D-4FED-A3E7-E61DE2AF475B}" dt="2021-10-30T17:14:38.323" v="42" actId="21"/>
        <pc:sldMkLst>
          <pc:docMk/>
          <pc:sldMk cId="3275922726" sldId="1127"/>
        </pc:sldMkLst>
        <pc:spChg chg="del mod">
          <ac:chgData name="Ed Godfrey" userId="61aa7c48ee0e3db0" providerId="LiveId" clId="{92236F3C-1C2D-4FED-A3E7-E61DE2AF475B}" dt="2021-10-30T17:14:38.323" v="42" actId="21"/>
          <ac:spMkLst>
            <pc:docMk/>
            <pc:sldMk cId="3275922726" sldId="1127"/>
            <ac:spMk id="2" creationId="{F1588051-E0B5-4638-9205-E46E5525908B}"/>
          </ac:spMkLst>
        </pc:spChg>
        <pc:picChg chg="add mod ord">
          <ac:chgData name="Ed Godfrey" userId="61aa7c48ee0e3db0" providerId="LiveId" clId="{92236F3C-1C2D-4FED-A3E7-E61DE2AF475B}" dt="2021-10-30T17:14:35.366" v="41" actId="167"/>
          <ac:picMkLst>
            <pc:docMk/>
            <pc:sldMk cId="3275922726" sldId="1127"/>
            <ac:picMk id="4" creationId="{44A4DD63-B9D8-48AC-8556-C32DC143C38A}"/>
          </ac:picMkLst>
        </pc:picChg>
        <pc:picChg chg="del">
          <ac:chgData name="Ed Godfrey" userId="61aa7c48ee0e3db0" providerId="LiveId" clId="{92236F3C-1C2D-4FED-A3E7-E61DE2AF475B}" dt="2021-10-30T17:13:40.157" v="37" actId="21"/>
          <ac:picMkLst>
            <pc:docMk/>
            <pc:sldMk cId="3275922726" sldId="1127"/>
            <ac:picMk id="6" creationId="{6E3D22AA-551D-4941-8613-49EF30A8AA56}"/>
          </ac:picMkLst>
        </pc:picChg>
      </pc:sldChg>
      <pc:sldChg chg="delSp modSp mod delAnim modAnim">
        <pc:chgData name="Ed Godfrey" userId="61aa7c48ee0e3db0" providerId="LiveId" clId="{92236F3C-1C2D-4FED-A3E7-E61DE2AF475B}" dt="2021-10-30T17:23:59.043" v="213" actId="207"/>
        <pc:sldMkLst>
          <pc:docMk/>
          <pc:sldMk cId="4196325591" sldId="1314"/>
        </pc:sldMkLst>
        <pc:spChg chg="mod">
          <ac:chgData name="Ed Godfrey" userId="61aa7c48ee0e3db0" providerId="LiveId" clId="{92236F3C-1C2D-4FED-A3E7-E61DE2AF475B}" dt="2021-10-30T17:21:50.147" v="118" actId="20577"/>
          <ac:spMkLst>
            <pc:docMk/>
            <pc:sldMk cId="4196325591" sldId="1314"/>
            <ac:spMk id="2" creationId="{F08A2007-B9E6-48A8-9E5E-C98EDFD53C8F}"/>
          </ac:spMkLst>
        </pc:spChg>
        <pc:spChg chg="mod">
          <ac:chgData name="Ed Godfrey" userId="61aa7c48ee0e3db0" providerId="LiveId" clId="{92236F3C-1C2D-4FED-A3E7-E61DE2AF475B}" dt="2021-10-30T17:23:59.043" v="213" actId="207"/>
          <ac:spMkLst>
            <pc:docMk/>
            <pc:sldMk cId="4196325591" sldId="1314"/>
            <ac:spMk id="3" creationId="{F6C638D0-C884-48CF-BE26-27EEF100FAF2}"/>
          </ac:spMkLst>
        </pc:spChg>
        <pc:spChg chg="del">
          <ac:chgData name="Ed Godfrey" userId="61aa7c48ee0e3db0" providerId="LiveId" clId="{92236F3C-1C2D-4FED-A3E7-E61DE2AF475B}" dt="2021-10-30T17:19:14.219" v="79" actId="21"/>
          <ac:spMkLst>
            <pc:docMk/>
            <pc:sldMk cId="4196325591" sldId="1314"/>
            <ac:spMk id="4" creationId="{C1261B62-5A7B-4839-A139-76381AE6A12D}"/>
          </ac:spMkLst>
        </pc:spChg>
      </pc:sldChg>
      <pc:sldChg chg="delSp modSp mod delAnim modAnim">
        <pc:chgData name="Ed Godfrey" userId="61aa7c48ee0e3db0" providerId="LiveId" clId="{92236F3C-1C2D-4FED-A3E7-E61DE2AF475B}" dt="2021-10-30T17:28:23.587" v="320" actId="21"/>
        <pc:sldMkLst>
          <pc:docMk/>
          <pc:sldMk cId="2073551635" sldId="1327"/>
        </pc:sldMkLst>
        <pc:spChg chg="mod">
          <ac:chgData name="Ed Godfrey" userId="61aa7c48ee0e3db0" providerId="LiveId" clId="{92236F3C-1C2D-4FED-A3E7-E61DE2AF475B}" dt="2021-10-30T17:24:02.534" v="214" actId="207"/>
          <ac:spMkLst>
            <pc:docMk/>
            <pc:sldMk cId="2073551635" sldId="1327"/>
            <ac:spMk id="3" creationId="{F6C638D0-C884-48CF-BE26-27EEF100FAF2}"/>
          </ac:spMkLst>
        </pc:spChg>
        <pc:spChg chg="del">
          <ac:chgData name="Ed Godfrey" userId="61aa7c48ee0e3db0" providerId="LiveId" clId="{92236F3C-1C2D-4FED-A3E7-E61DE2AF475B}" dt="2021-10-30T17:28:23.587" v="320" actId="21"/>
          <ac:spMkLst>
            <pc:docMk/>
            <pc:sldMk cId="2073551635" sldId="1327"/>
            <ac:spMk id="4" creationId="{BB2512A6-AE01-45BC-B869-395592232D2B}"/>
          </ac:spMkLst>
        </pc:spChg>
        <pc:spChg chg="mod">
          <ac:chgData name="Ed Godfrey" userId="61aa7c48ee0e3db0" providerId="LiveId" clId="{92236F3C-1C2D-4FED-A3E7-E61DE2AF475B}" dt="2021-10-30T17:23:28.493" v="212" actId="113"/>
          <ac:spMkLst>
            <pc:docMk/>
            <pc:sldMk cId="2073551635" sldId="1327"/>
            <ac:spMk id="8" creationId="{4324C081-9180-4200-A9C1-C69323420A3A}"/>
          </ac:spMkLst>
        </pc:spChg>
      </pc:sldChg>
      <pc:sldChg chg="del">
        <pc:chgData name="Ed Godfrey" userId="61aa7c48ee0e3db0" providerId="LiveId" clId="{92236F3C-1C2D-4FED-A3E7-E61DE2AF475B}" dt="2021-10-30T17:41:13.043" v="559" actId="47"/>
        <pc:sldMkLst>
          <pc:docMk/>
          <pc:sldMk cId="666523699" sldId="1328"/>
        </pc:sldMkLst>
      </pc:sldChg>
      <pc:sldChg chg="del">
        <pc:chgData name="Ed Godfrey" userId="61aa7c48ee0e3db0" providerId="LiveId" clId="{92236F3C-1C2D-4FED-A3E7-E61DE2AF475B}" dt="2021-10-30T17:41:12.802" v="558" actId="47"/>
        <pc:sldMkLst>
          <pc:docMk/>
          <pc:sldMk cId="2801811250" sldId="1337"/>
        </pc:sldMkLst>
      </pc:sldChg>
      <pc:sldChg chg="del">
        <pc:chgData name="Ed Godfrey" userId="61aa7c48ee0e3db0" providerId="LiveId" clId="{92236F3C-1C2D-4FED-A3E7-E61DE2AF475B}" dt="2021-10-30T17:41:13.388" v="560" actId="47"/>
        <pc:sldMkLst>
          <pc:docMk/>
          <pc:sldMk cId="2064489033" sldId="1343"/>
        </pc:sldMkLst>
      </pc:sldChg>
      <pc:sldChg chg="del">
        <pc:chgData name="Ed Godfrey" userId="61aa7c48ee0e3db0" providerId="LiveId" clId="{92236F3C-1C2D-4FED-A3E7-E61DE2AF475B}" dt="2021-10-30T17:41:14.134" v="562" actId="47"/>
        <pc:sldMkLst>
          <pc:docMk/>
          <pc:sldMk cId="495382207" sldId="1344"/>
        </pc:sldMkLst>
      </pc:sldChg>
      <pc:sldChg chg="del">
        <pc:chgData name="Ed Godfrey" userId="61aa7c48ee0e3db0" providerId="LiveId" clId="{92236F3C-1C2D-4FED-A3E7-E61DE2AF475B}" dt="2021-10-30T17:41:14.801" v="564" actId="47"/>
        <pc:sldMkLst>
          <pc:docMk/>
          <pc:sldMk cId="3810482088" sldId="1345"/>
        </pc:sldMkLst>
      </pc:sldChg>
      <pc:sldChg chg="del">
        <pc:chgData name="Ed Godfrey" userId="61aa7c48ee0e3db0" providerId="LiveId" clId="{92236F3C-1C2D-4FED-A3E7-E61DE2AF475B}" dt="2021-10-30T17:41:12.398" v="557" actId="47"/>
        <pc:sldMkLst>
          <pc:docMk/>
          <pc:sldMk cId="313725028" sldId="1362"/>
        </pc:sldMkLst>
      </pc:sldChg>
      <pc:sldChg chg="del">
        <pc:chgData name="Ed Godfrey" userId="61aa7c48ee0e3db0" providerId="LiveId" clId="{92236F3C-1C2D-4FED-A3E7-E61DE2AF475B}" dt="2021-10-30T17:41:13.734" v="561" actId="47"/>
        <pc:sldMkLst>
          <pc:docMk/>
          <pc:sldMk cId="324186247" sldId="1363"/>
        </pc:sldMkLst>
      </pc:sldChg>
      <pc:sldChg chg="del">
        <pc:chgData name="Ed Godfrey" userId="61aa7c48ee0e3db0" providerId="LiveId" clId="{92236F3C-1C2D-4FED-A3E7-E61DE2AF475B}" dt="2021-10-30T17:41:14.475" v="563" actId="47"/>
        <pc:sldMkLst>
          <pc:docMk/>
          <pc:sldMk cId="1590800934" sldId="1364"/>
        </pc:sldMkLst>
      </pc:sldChg>
      <pc:sldChg chg="del">
        <pc:chgData name="Ed Godfrey" userId="61aa7c48ee0e3db0" providerId="LiveId" clId="{92236F3C-1C2D-4FED-A3E7-E61DE2AF475B}" dt="2021-10-30T17:41:15.272" v="565" actId="47"/>
        <pc:sldMkLst>
          <pc:docMk/>
          <pc:sldMk cId="9769165" sldId="1365"/>
        </pc:sldMkLst>
      </pc:sldChg>
      <pc:sldChg chg="modSp add mod">
        <pc:chgData name="Ed Godfrey" userId="61aa7c48ee0e3db0" providerId="LiveId" clId="{92236F3C-1C2D-4FED-A3E7-E61DE2AF475B}" dt="2021-10-30T17:25:11.587" v="236" actId="6549"/>
        <pc:sldMkLst>
          <pc:docMk/>
          <pc:sldMk cId="255508500" sldId="1366"/>
        </pc:sldMkLst>
        <pc:spChg chg="mod">
          <ac:chgData name="Ed Godfrey" userId="61aa7c48ee0e3db0" providerId="LiveId" clId="{92236F3C-1C2D-4FED-A3E7-E61DE2AF475B}" dt="2021-10-30T17:25:11.587" v="236" actId="6549"/>
          <ac:spMkLst>
            <pc:docMk/>
            <pc:sldMk cId="255508500" sldId="1366"/>
            <ac:spMk id="2" creationId="{F08A2007-B9E6-48A8-9E5E-C98EDFD53C8F}"/>
          </ac:spMkLst>
        </pc:spChg>
        <pc:spChg chg="mod">
          <ac:chgData name="Ed Godfrey" userId="61aa7c48ee0e3db0" providerId="LiveId" clId="{92236F3C-1C2D-4FED-A3E7-E61DE2AF475B}" dt="2021-10-30T17:24:49.066" v="233" actId="6549"/>
          <ac:spMkLst>
            <pc:docMk/>
            <pc:sldMk cId="255508500" sldId="1366"/>
            <ac:spMk id="3" creationId="{F6C638D0-C884-48CF-BE26-27EEF100FAF2}"/>
          </ac:spMkLst>
        </pc:spChg>
      </pc:sldChg>
      <pc:sldChg chg="modSp add mod">
        <pc:chgData name="Ed Godfrey" userId="61aa7c48ee0e3db0" providerId="LiveId" clId="{92236F3C-1C2D-4FED-A3E7-E61DE2AF475B}" dt="2021-10-30T17:26:34.703" v="255" actId="20577"/>
        <pc:sldMkLst>
          <pc:docMk/>
          <pc:sldMk cId="1724548776" sldId="1367"/>
        </pc:sldMkLst>
        <pc:spChg chg="mod">
          <ac:chgData name="Ed Godfrey" userId="61aa7c48ee0e3db0" providerId="LiveId" clId="{92236F3C-1C2D-4FED-A3E7-E61DE2AF475B}" dt="2021-10-30T17:26:30.168" v="241" actId="113"/>
          <ac:spMkLst>
            <pc:docMk/>
            <pc:sldMk cId="1724548776" sldId="1367"/>
            <ac:spMk id="2" creationId="{F08A2007-B9E6-48A8-9E5E-C98EDFD53C8F}"/>
          </ac:spMkLst>
        </pc:spChg>
        <pc:spChg chg="mod">
          <ac:chgData name="Ed Godfrey" userId="61aa7c48ee0e3db0" providerId="LiveId" clId="{92236F3C-1C2D-4FED-A3E7-E61DE2AF475B}" dt="2021-10-30T17:26:34.703" v="255" actId="20577"/>
          <ac:spMkLst>
            <pc:docMk/>
            <pc:sldMk cId="1724548776" sldId="1367"/>
            <ac:spMk id="3" creationId="{F6C638D0-C884-48CF-BE26-27EEF100FAF2}"/>
          </ac:spMkLst>
        </pc:spChg>
      </pc:sldChg>
      <pc:sldChg chg="modSp add mod">
        <pc:chgData name="Ed Godfrey" userId="61aa7c48ee0e3db0" providerId="LiveId" clId="{92236F3C-1C2D-4FED-A3E7-E61DE2AF475B}" dt="2021-10-30T17:26:57.598" v="272" actId="20577"/>
        <pc:sldMkLst>
          <pc:docMk/>
          <pc:sldMk cId="4202253893" sldId="1368"/>
        </pc:sldMkLst>
        <pc:spChg chg="mod">
          <ac:chgData name="Ed Godfrey" userId="61aa7c48ee0e3db0" providerId="LiveId" clId="{92236F3C-1C2D-4FED-A3E7-E61DE2AF475B}" dt="2021-10-30T17:26:51.690" v="258" actId="113"/>
          <ac:spMkLst>
            <pc:docMk/>
            <pc:sldMk cId="4202253893" sldId="1368"/>
            <ac:spMk id="2" creationId="{F08A2007-B9E6-48A8-9E5E-C98EDFD53C8F}"/>
          </ac:spMkLst>
        </pc:spChg>
        <pc:spChg chg="mod">
          <ac:chgData name="Ed Godfrey" userId="61aa7c48ee0e3db0" providerId="LiveId" clId="{92236F3C-1C2D-4FED-A3E7-E61DE2AF475B}" dt="2021-10-30T17:26:57.598" v="272" actId="20577"/>
          <ac:spMkLst>
            <pc:docMk/>
            <pc:sldMk cId="4202253893" sldId="1368"/>
            <ac:spMk id="3" creationId="{F6C638D0-C884-48CF-BE26-27EEF100FAF2}"/>
          </ac:spMkLst>
        </pc:spChg>
      </pc:sldChg>
      <pc:sldChg chg="delSp modSp add mod delAnim modAnim">
        <pc:chgData name="Ed Godfrey" userId="61aa7c48ee0e3db0" providerId="LiveId" clId="{92236F3C-1C2D-4FED-A3E7-E61DE2AF475B}" dt="2021-10-30T17:33:27.408" v="392" actId="11"/>
        <pc:sldMkLst>
          <pc:docMk/>
          <pc:sldMk cId="1048353877" sldId="1369"/>
        </pc:sldMkLst>
        <pc:spChg chg="mod">
          <ac:chgData name="Ed Godfrey" userId="61aa7c48ee0e3db0" providerId="LiveId" clId="{92236F3C-1C2D-4FED-A3E7-E61DE2AF475B}" dt="2021-10-30T17:33:27.408" v="392" actId="11"/>
          <ac:spMkLst>
            <pc:docMk/>
            <pc:sldMk cId="1048353877" sldId="1369"/>
            <ac:spMk id="3" creationId="{F6C638D0-C884-48CF-BE26-27EEF100FAF2}"/>
          </ac:spMkLst>
        </pc:spChg>
        <pc:spChg chg="del mod">
          <ac:chgData name="Ed Godfrey" userId="61aa7c48ee0e3db0" providerId="LiveId" clId="{92236F3C-1C2D-4FED-A3E7-E61DE2AF475B}" dt="2021-10-30T17:28:39.156" v="321" actId="21"/>
          <ac:spMkLst>
            <pc:docMk/>
            <pc:sldMk cId="1048353877" sldId="1369"/>
            <ac:spMk id="4" creationId="{BB2512A6-AE01-45BC-B869-395592232D2B}"/>
          </ac:spMkLst>
        </pc:spChg>
        <pc:spChg chg="mod">
          <ac:chgData name="Ed Godfrey" userId="61aa7c48ee0e3db0" providerId="LiveId" clId="{92236F3C-1C2D-4FED-A3E7-E61DE2AF475B}" dt="2021-10-30T17:28:10.113" v="304" actId="113"/>
          <ac:spMkLst>
            <pc:docMk/>
            <pc:sldMk cId="1048353877" sldId="1369"/>
            <ac:spMk id="8" creationId="{4324C081-9180-4200-A9C1-C69323420A3A}"/>
          </ac:spMkLst>
        </pc:spChg>
      </pc:sldChg>
      <pc:sldChg chg="addSp delSp modSp add mod modAnim">
        <pc:chgData name="Ed Godfrey" userId="61aa7c48ee0e3db0" providerId="LiveId" clId="{92236F3C-1C2D-4FED-A3E7-E61DE2AF475B}" dt="2021-10-30T17:31:00.564" v="372"/>
        <pc:sldMkLst>
          <pc:docMk/>
          <pc:sldMk cId="1794503532" sldId="1370"/>
        </pc:sldMkLst>
        <pc:spChg chg="mod">
          <ac:chgData name="Ed Godfrey" userId="61aa7c48ee0e3db0" providerId="LiveId" clId="{92236F3C-1C2D-4FED-A3E7-E61DE2AF475B}" dt="2021-10-30T17:30:34.150" v="360" actId="20577"/>
          <ac:spMkLst>
            <pc:docMk/>
            <pc:sldMk cId="1794503532" sldId="1370"/>
            <ac:spMk id="2" creationId="{F08A2007-B9E6-48A8-9E5E-C98EDFD53C8F}"/>
          </ac:spMkLst>
        </pc:spChg>
        <pc:spChg chg="mod">
          <ac:chgData name="Ed Godfrey" userId="61aa7c48ee0e3db0" providerId="LiveId" clId="{92236F3C-1C2D-4FED-A3E7-E61DE2AF475B}" dt="2021-10-30T17:29:56.331" v="347" actId="20577"/>
          <ac:spMkLst>
            <pc:docMk/>
            <pc:sldMk cId="1794503532" sldId="1370"/>
            <ac:spMk id="3" creationId="{F6C638D0-C884-48CF-BE26-27EEF100FAF2}"/>
          </ac:spMkLst>
        </pc:spChg>
        <pc:spChg chg="add del mod">
          <ac:chgData name="Ed Godfrey" userId="61aa7c48ee0e3db0" providerId="LiveId" clId="{92236F3C-1C2D-4FED-A3E7-E61DE2AF475B}" dt="2021-10-30T17:30:52.334" v="366" actId="20577"/>
          <ac:spMkLst>
            <pc:docMk/>
            <pc:sldMk cId="1794503532" sldId="1370"/>
            <ac:spMk id="4" creationId="{E5214302-AB35-4052-B5AE-30BED9FD73AD}"/>
          </ac:spMkLst>
        </pc:spChg>
      </pc:sldChg>
      <pc:sldChg chg="modSp add mod">
        <pc:chgData name="Ed Godfrey" userId="61aa7c48ee0e3db0" providerId="LiveId" clId="{92236F3C-1C2D-4FED-A3E7-E61DE2AF475B}" dt="2021-10-30T17:31:36.811" v="389" actId="20577"/>
        <pc:sldMkLst>
          <pc:docMk/>
          <pc:sldMk cId="2206854893" sldId="1371"/>
        </pc:sldMkLst>
        <pc:spChg chg="mod">
          <ac:chgData name="Ed Godfrey" userId="61aa7c48ee0e3db0" providerId="LiveId" clId="{92236F3C-1C2D-4FED-A3E7-E61DE2AF475B}" dt="2021-10-30T17:31:32.434" v="377" actId="113"/>
          <ac:spMkLst>
            <pc:docMk/>
            <pc:sldMk cId="2206854893" sldId="1371"/>
            <ac:spMk id="2" creationId="{F08A2007-B9E6-48A8-9E5E-C98EDFD53C8F}"/>
          </ac:spMkLst>
        </pc:spChg>
        <pc:spChg chg="mod">
          <ac:chgData name="Ed Godfrey" userId="61aa7c48ee0e3db0" providerId="LiveId" clId="{92236F3C-1C2D-4FED-A3E7-E61DE2AF475B}" dt="2021-10-30T17:31:36.811" v="389" actId="20577"/>
          <ac:spMkLst>
            <pc:docMk/>
            <pc:sldMk cId="2206854893" sldId="1371"/>
            <ac:spMk id="3" creationId="{F6C638D0-C884-48CF-BE26-27EEF100FAF2}"/>
          </ac:spMkLst>
        </pc:spChg>
      </pc:sldChg>
      <pc:sldChg chg="add">
        <pc:chgData name="Ed Godfrey" userId="61aa7c48ee0e3db0" providerId="LiveId" clId="{92236F3C-1C2D-4FED-A3E7-E61DE2AF475B}" dt="2021-10-30T17:32:03.382" v="390"/>
        <pc:sldMkLst>
          <pc:docMk/>
          <pc:sldMk cId="213360195" sldId="1372"/>
        </pc:sldMkLst>
      </pc:sldChg>
      <pc:sldChg chg="modSp add mod modAnim">
        <pc:chgData name="Ed Godfrey" userId="61aa7c48ee0e3db0" providerId="LiveId" clId="{92236F3C-1C2D-4FED-A3E7-E61DE2AF475B}" dt="2021-10-30T17:34:14.426" v="490" actId="123"/>
        <pc:sldMkLst>
          <pc:docMk/>
          <pc:sldMk cId="3966910270" sldId="1373"/>
        </pc:sldMkLst>
        <pc:spChg chg="mod">
          <ac:chgData name="Ed Godfrey" userId="61aa7c48ee0e3db0" providerId="LiveId" clId="{92236F3C-1C2D-4FED-A3E7-E61DE2AF475B}" dt="2021-10-30T17:33:52.611" v="484" actId="20577"/>
          <ac:spMkLst>
            <pc:docMk/>
            <pc:sldMk cId="3966910270" sldId="1373"/>
            <ac:spMk id="3" creationId="{F6C638D0-C884-48CF-BE26-27EEF100FAF2}"/>
          </ac:spMkLst>
        </pc:spChg>
        <pc:spChg chg="mod">
          <ac:chgData name="Ed Godfrey" userId="61aa7c48ee0e3db0" providerId="LiveId" clId="{92236F3C-1C2D-4FED-A3E7-E61DE2AF475B}" dt="2021-10-30T17:34:14.426" v="490" actId="123"/>
          <ac:spMkLst>
            <pc:docMk/>
            <pc:sldMk cId="3966910270" sldId="1373"/>
            <ac:spMk id="8" creationId="{4324C081-9180-4200-A9C1-C69323420A3A}"/>
          </ac:spMkLst>
        </pc:spChg>
      </pc:sldChg>
      <pc:sldChg chg="modSp add mod">
        <pc:chgData name="Ed Godfrey" userId="61aa7c48ee0e3db0" providerId="LiveId" clId="{92236F3C-1C2D-4FED-A3E7-E61DE2AF475B}" dt="2021-10-30T17:34:55.517" v="504" actId="20577"/>
        <pc:sldMkLst>
          <pc:docMk/>
          <pc:sldMk cId="2808573182" sldId="1374"/>
        </pc:sldMkLst>
        <pc:spChg chg="mod">
          <ac:chgData name="Ed Godfrey" userId="61aa7c48ee0e3db0" providerId="LiveId" clId="{92236F3C-1C2D-4FED-A3E7-E61DE2AF475B}" dt="2021-10-30T17:34:49.952" v="494" actId="113"/>
          <ac:spMkLst>
            <pc:docMk/>
            <pc:sldMk cId="2808573182" sldId="1374"/>
            <ac:spMk id="2" creationId="{F08A2007-B9E6-48A8-9E5E-C98EDFD53C8F}"/>
          </ac:spMkLst>
        </pc:spChg>
        <pc:spChg chg="mod">
          <ac:chgData name="Ed Godfrey" userId="61aa7c48ee0e3db0" providerId="LiveId" clId="{92236F3C-1C2D-4FED-A3E7-E61DE2AF475B}" dt="2021-10-30T17:34:55.517" v="504" actId="20577"/>
          <ac:spMkLst>
            <pc:docMk/>
            <pc:sldMk cId="2808573182" sldId="1374"/>
            <ac:spMk id="3" creationId="{F6C638D0-C884-48CF-BE26-27EEF100FAF2}"/>
          </ac:spMkLst>
        </pc:spChg>
      </pc:sldChg>
      <pc:sldChg chg="modSp add mod">
        <pc:chgData name="Ed Godfrey" userId="61aa7c48ee0e3db0" providerId="LiveId" clId="{92236F3C-1C2D-4FED-A3E7-E61DE2AF475B}" dt="2021-10-30T17:35:48.123" v="523" actId="20577"/>
        <pc:sldMkLst>
          <pc:docMk/>
          <pc:sldMk cId="3702544552" sldId="1375"/>
        </pc:sldMkLst>
        <pc:spChg chg="mod">
          <ac:chgData name="Ed Godfrey" userId="61aa7c48ee0e3db0" providerId="LiveId" clId="{92236F3C-1C2D-4FED-A3E7-E61DE2AF475B}" dt="2021-10-30T17:35:31.400" v="508" actId="255"/>
          <ac:spMkLst>
            <pc:docMk/>
            <pc:sldMk cId="3702544552" sldId="1375"/>
            <ac:spMk id="2" creationId="{F08A2007-B9E6-48A8-9E5E-C98EDFD53C8F}"/>
          </ac:spMkLst>
        </pc:spChg>
        <pc:spChg chg="mod">
          <ac:chgData name="Ed Godfrey" userId="61aa7c48ee0e3db0" providerId="LiveId" clId="{92236F3C-1C2D-4FED-A3E7-E61DE2AF475B}" dt="2021-10-30T17:35:48.123" v="523" actId="20577"/>
          <ac:spMkLst>
            <pc:docMk/>
            <pc:sldMk cId="3702544552" sldId="1375"/>
            <ac:spMk id="3" creationId="{F6C638D0-C884-48CF-BE26-27EEF100FAF2}"/>
          </ac:spMkLst>
        </pc:spChg>
      </pc:sldChg>
      <pc:sldChg chg="add">
        <pc:chgData name="Ed Godfrey" userId="61aa7c48ee0e3db0" providerId="LiveId" clId="{92236F3C-1C2D-4FED-A3E7-E61DE2AF475B}" dt="2021-10-30T17:35:55.207" v="524"/>
        <pc:sldMkLst>
          <pc:docMk/>
          <pc:sldMk cId="3725193658" sldId="1376"/>
        </pc:sldMkLst>
      </pc:sldChg>
      <pc:sldChg chg="modSp add mod">
        <pc:chgData name="Ed Godfrey" userId="61aa7c48ee0e3db0" providerId="LiveId" clId="{92236F3C-1C2D-4FED-A3E7-E61DE2AF475B}" dt="2021-10-30T17:39:59.770" v="554" actId="20577"/>
        <pc:sldMkLst>
          <pc:docMk/>
          <pc:sldMk cId="1472021081" sldId="1377"/>
        </pc:sldMkLst>
        <pc:spChg chg="mod">
          <ac:chgData name="Ed Godfrey" userId="61aa7c48ee0e3db0" providerId="LiveId" clId="{92236F3C-1C2D-4FED-A3E7-E61DE2AF475B}" dt="2021-10-30T17:36:59.111" v="530" actId="255"/>
          <ac:spMkLst>
            <pc:docMk/>
            <pc:sldMk cId="1472021081" sldId="1377"/>
            <ac:spMk id="2" creationId="{F08A2007-B9E6-48A8-9E5E-C98EDFD53C8F}"/>
          </ac:spMkLst>
        </pc:spChg>
        <pc:spChg chg="mod">
          <ac:chgData name="Ed Godfrey" userId="61aa7c48ee0e3db0" providerId="LiveId" clId="{92236F3C-1C2D-4FED-A3E7-E61DE2AF475B}" dt="2021-10-30T17:39:59.770" v="554" actId="20577"/>
          <ac:spMkLst>
            <pc:docMk/>
            <pc:sldMk cId="1472021081" sldId="1377"/>
            <ac:spMk id="3" creationId="{F6C638D0-C884-48CF-BE26-27EEF100FAF2}"/>
          </ac:spMkLst>
        </pc:spChg>
      </pc:sldChg>
      <pc:sldChg chg="add del">
        <pc:chgData name="Ed Godfrey" userId="61aa7c48ee0e3db0" providerId="LiveId" clId="{92236F3C-1C2D-4FED-A3E7-E61DE2AF475B}" dt="2021-10-30T17:40:00.446" v="555"/>
        <pc:sldMkLst>
          <pc:docMk/>
          <pc:sldMk cId="2066968210" sldId="1378"/>
        </pc:sldMkLst>
      </pc:sldChg>
      <pc:sldChg chg="add">
        <pc:chgData name="Ed Godfrey" userId="61aa7c48ee0e3db0" providerId="LiveId" clId="{92236F3C-1C2D-4FED-A3E7-E61DE2AF475B}" dt="2021-10-30T17:41:09.893" v="556"/>
        <pc:sldMkLst>
          <pc:docMk/>
          <pc:sldMk cId="4200728958" sldId="13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10/30/2021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10/30/2021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10/30/2021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10/30/2021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10/30/2021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10/30/2021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4A4DD63-B9D8-48AC-8556-C32DC143C38A}"/>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October 31, 2021</a:t>
            </a: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13:11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Do this, knowing the time, that it is already the hour for you to awaken from sleep; for now salvation is nearer to us than when we believed.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8548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3601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3"/>
            </a:pPr>
            <a:r>
              <a:rPr lang="en-US" sz="3200" b="1" cap="none" dirty="0">
                <a:solidFill>
                  <a:srgbClr val="00B0F0"/>
                </a:solidFill>
              </a:rPr>
              <a:t>How is the gospel the power of God? </a:t>
            </a:r>
            <a:r>
              <a:rPr lang="en-US" sz="3200" b="1" cap="none" baseline="30000" dirty="0">
                <a:solidFill>
                  <a:srgbClr val="00B0F0"/>
                </a:solidFill>
              </a:rPr>
              <a:t>(1:17)</a:t>
            </a: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923255"/>
            <a:ext cx="11590636" cy="830997"/>
          </a:xfrm>
          <a:prstGeom prst="rect">
            <a:avLst/>
          </a:prstGeom>
          <a:noFill/>
        </p:spPr>
        <p:txBody>
          <a:bodyPr wrap="square" rtlCol="0">
            <a:spAutoFit/>
          </a:bodyPr>
          <a:lstStyle/>
          <a:p>
            <a:pPr algn="just"/>
            <a:r>
              <a:rPr lang="en-US" sz="2400" i="1" dirty="0"/>
              <a:t>[because] in it the righteousness of God is revealed from faith to faith; as it is written, "BUT THE RIGHTEOUS man SHALL LIVE BY FAITH." </a:t>
            </a:r>
            <a:endParaRPr lang="en-US" sz="2400" dirty="0"/>
          </a:p>
        </p:txBody>
      </p:sp>
    </p:spTree>
    <p:extLst>
      <p:ext uri="{BB962C8B-B14F-4D97-AF65-F5344CB8AC3E}">
        <p14:creationId xmlns:p14="http://schemas.microsoft.com/office/powerpoint/2010/main" val="396691027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4:1-5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78313"/>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1 What then shall we say that Abraham, our forefather according to the flesh, has found? 2 For if Abraham was justified by works, he has something to boast about, but not before God. 3 For what does the Scripture say? "ABRAHAM BELIEVED GOD, AND IT WAS CREDITED TO HIM AS RIGHTEOUSNESS." 4 Now to the one who works, his wage is not credited as a favor, but as what is due. 5 But to the one who does not work, but believes in Him who justifies the ungodly, his faith is credited as righteousness,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85731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Isaiah 64:3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55454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For all of us have become like one who is unclean, And all our righteous deeds are like a filthy garment; And all of us wither like a leaf, And our iniquities, like the wind, take us away.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254455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519365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3:21-26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001643"/>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2021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69682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0;&#10;Description automatically generated">
            <a:extLst>
              <a:ext uri="{FF2B5EF4-FFF2-40B4-BE49-F238E27FC236}">
                <a16:creationId xmlns:a16="http://schemas.microsoft.com/office/drawing/2014/main" id="{44A4DD63-B9D8-48AC-8556-C32DC143C38A}"/>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October 31, 2021</a:t>
            </a:r>
          </a:p>
        </p:txBody>
      </p:sp>
    </p:spTree>
    <p:extLst>
      <p:ext uri="{BB962C8B-B14F-4D97-AF65-F5344CB8AC3E}">
        <p14:creationId xmlns:p14="http://schemas.microsoft.com/office/powerpoint/2010/main" val="420072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1:16-17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785652"/>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16 For I am not ashamed of the gospel, for it is the power of God for salvation to everyone who believes, to the Jew first and also to the Greek. 17 For in it the righteousness of God is revealed from faith to faith; as it is written, “BUT THE RIGHTEOUS man SHALL LIVE BY FAITH.”</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Three Questions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569660"/>
          </a:xfrm>
          <a:prstGeom prst="rect">
            <a:avLst/>
          </a:prstGeom>
          <a:noFill/>
        </p:spPr>
        <p:txBody>
          <a:bodyPr wrap="square" rtlCol="0">
            <a:spAutoFit/>
          </a:bodyPr>
          <a:lstStyle/>
          <a:p>
            <a:pPr marL="571500" indent="-571500" algn="just">
              <a:buAutoNum type="romanUcPeriod"/>
            </a:pPr>
            <a:r>
              <a:rPr lang="en-US" sz="3200" dirty="0"/>
              <a:t>Why Paul was Eager to Preach the Gospel? (1:16a)</a:t>
            </a:r>
          </a:p>
          <a:p>
            <a:pPr marL="571500" indent="-571500" algn="just">
              <a:buAutoNum type="romanUcPeriod"/>
            </a:pPr>
            <a:r>
              <a:rPr lang="en-US" sz="3200" dirty="0"/>
              <a:t>Why Paul was Not Ashamed of the Gospel? (1:16b)</a:t>
            </a:r>
          </a:p>
          <a:p>
            <a:pPr marL="571500" indent="-571500" algn="just">
              <a:buAutoNum type="romanUcPeriod"/>
            </a:pPr>
            <a:r>
              <a:rPr lang="en-US" sz="3200" dirty="0"/>
              <a:t>How is the Gospel the Power of God? (1:17)</a:t>
            </a:r>
          </a:p>
        </p:txBody>
      </p:sp>
    </p:spTree>
    <p:extLst>
      <p:ext uri="{BB962C8B-B14F-4D97-AF65-F5344CB8AC3E}">
        <p14:creationId xmlns:p14="http://schemas.microsoft.com/office/powerpoint/2010/main" val="419632559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1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a:pPr>
            <a:r>
              <a:rPr lang="en-US" sz="3200" b="1" cap="none" dirty="0">
                <a:solidFill>
                  <a:srgbClr val="00B0F0"/>
                </a:solidFill>
              </a:rPr>
              <a:t>Why Paul was eager to preach the gospel </a:t>
            </a:r>
            <a:r>
              <a:rPr lang="en-US" sz="3200" b="1" cap="none" baseline="30000" dirty="0">
                <a:solidFill>
                  <a:srgbClr val="00B0F0"/>
                </a:solidFill>
              </a:rPr>
              <a:t>(1:16a)</a:t>
            </a: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923255"/>
            <a:ext cx="11590636" cy="461665"/>
          </a:xfrm>
          <a:prstGeom prst="rect">
            <a:avLst/>
          </a:prstGeom>
          <a:noFill/>
        </p:spPr>
        <p:txBody>
          <a:bodyPr wrap="square" rtlCol="0">
            <a:spAutoFit/>
          </a:bodyPr>
          <a:lstStyle/>
          <a:p>
            <a:r>
              <a:rPr lang="en-US" sz="2400" i="1" dirty="0"/>
              <a:t>[because] I am not ashamed of the gospel…</a:t>
            </a:r>
            <a:endParaRPr lang="en-US" sz="2400" dirty="0"/>
          </a:p>
        </p:txBody>
      </p:sp>
    </p:spTree>
    <p:extLst>
      <p:ext uri="{BB962C8B-B14F-4D97-AF65-F5344CB8AC3E}">
        <p14:creationId xmlns:p14="http://schemas.microsoft.com/office/powerpoint/2010/main" val="20735516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The Gospel</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016758"/>
          </a:xfrm>
          <a:prstGeom prst="rect">
            <a:avLst/>
          </a:prstGeom>
          <a:noFill/>
        </p:spPr>
        <p:txBody>
          <a:bodyPr wrap="square" rtlCol="0">
            <a:spAutoFit/>
          </a:bodyPr>
          <a:lstStyle/>
          <a:p>
            <a:pPr marL="0" marR="0" algn="just">
              <a:spcBef>
                <a:spcPts val="0"/>
              </a:spcBef>
              <a:spcAft>
                <a:spcPts val="0"/>
              </a:spcAft>
            </a:pPr>
            <a:r>
              <a:rPr lang="en-US" sz="4000" dirty="0">
                <a:effectLst/>
                <a:latin typeface="Calibri" panose="020F0502020204030204" pitchFamily="34" charset="0"/>
                <a:ea typeface="Calibri" panose="020F0502020204030204" pitchFamily="34" charset="0"/>
              </a:rPr>
              <a:t>The gospel is the good news that God became man in Jesus Christ, that He lived the life we should have lived and died the death we should have died in our place on the cross. Three days later He rose from the dead, just as He said, proving that He is the Son of God and offering the gift of eternal life (salvation) to all who, by faith, repent of their sins and receive Jesus as both Lord and Savior.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50850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Colossians 2:6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Therefore as you have received Christ Jesus the Lord, so walk in Him,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454877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Galatians 3:3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Are you so foolish? Having begun by the Spirit, are you now being perfected by the flesh?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22538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2"/>
            </a:pPr>
            <a:r>
              <a:rPr lang="en-US" sz="3200" b="1" cap="none" dirty="0">
                <a:solidFill>
                  <a:srgbClr val="00B0F0"/>
                </a:solidFill>
              </a:rPr>
              <a:t>Why Paul was not ashamed of the gospel </a:t>
            </a:r>
            <a:r>
              <a:rPr lang="en-US" sz="3200" b="1" cap="none" baseline="30000" dirty="0">
                <a:solidFill>
                  <a:srgbClr val="00B0F0"/>
                </a:solidFill>
              </a:rPr>
              <a:t>(1:16b)</a:t>
            </a: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923255"/>
            <a:ext cx="11590636" cy="830997"/>
          </a:xfrm>
          <a:prstGeom prst="rect">
            <a:avLst/>
          </a:prstGeom>
          <a:noFill/>
        </p:spPr>
        <p:txBody>
          <a:bodyPr wrap="square" rtlCol="0">
            <a:spAutoFit/>
          </a:bodyPr>
          <a:lstStyle/>
          <a:p>
            <a:r>
              <a:rPr lang="en-US" sz="2400" i="1" dirty="0"/>
              <a:t>[because] it is the power of God for salvation to everyone who believes, to the Jew first and also to the Greek</a:t>
            </a:r>
            <a:endParaRPr lang="en-US" sz="2400" dirty="0"/>
          </a:p>
        </p:txBody>
      </p:sp>
    </p:spTree>
    <p:extLst>
      <p:ext uri="{BB962C8B-B14F-4D97-AF65-F5344CB8AC3E}">
        <p14:creationId xmlns:p14="http://schemas.microsoft.com/office/powerpoint/2010/main" val="104835387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5:9-10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9 Much more then, having now been justified by His blood, we shall be saved from the wrath of God through Him.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5214302-AB35-4052-B5AE-30BED9FD73AD}"/>
              </a:ext>
            </a:extLst>
          </p:cNvPr>
          <p:cNvSpPr txBox="1"/>
          <p:nvPr/>
        </p:nvSpPr>
        <p:spPr>
          <a:xfrm>
            <a:off x="254174" y="25287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cs typeface="Calibri" panose="020F0502020204030204" pitchFamily="34" charset="0"/>
              </a:rPr>
              <a:t>10 For if while we were enemies we were reconciled to God through the death of His Son, much more, having been reconciled, we shall be saved by His life.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450353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13803</TotalTime>
  <Words>946</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288</cp:revision>
  <cp:lastPrinted>2020-05-22T15:03:41Z</cp:lastPrinted>
  <dcterms:created xsi:type="dcterms:W3CDTF">2019-06-22T19:37:39Z</dcterms:created>
  <dcterms:modified xsi:type="dcterms:W3CDTF">2021-10-30T17:41:20Z</dcterms:modified>
</cp:coreProperties>
</file>